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58" r:id="rId6"/>
    <p:sldId id="264" r:id="rId7"/>
    <p:sldId id="265" r:id="rId8"/>
    <p:sldId id="266" r:id="rId9"/>
    <p:sldId id="267" r:id="rId10"/>
    <p:sldId id="262" r:id="rId1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84" d="100"/>
          <a:sy n="84" d="100"/>
        </p:scale>
        <p:origin x="-2394" y="-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8E862-B069-46EC-B3F5-3DE60E5DA303}" type="doc">
      <dgm:prSet loTypeId="urn:microsoft.com/office/officeart/2005/8/layout/pyramid1" loCatId="pyramid" qsTypeId="urn:microsoft.com/office/officeart/2005/8/quickstyle/3d4" qsCatId="3D" csTypeId="urn:microsoft.com/office/officeart/2005/8/colors/colorful2" csCatId="colorful" phldr="1"/>
      <dgm:spPr/>
    </dgm:pt>
    <dgm:pt modelId="{198C0334-ECCF-4FDA-BBBD-25F741CE75C3}">
      <dgm:prSet phldrT="[Текст]" custT="1"/>
      <dgm:spPr/>
      <dgm:t>
        <a:bodyPr/>
        <a:lstStyle/>
        <a:p>
          <a:r>
            <a:rPr lang="ru-RU" sz="3200" dirty="0" smtClean="0">
              <a:latin typeface="+mj-lt"/>
            </a:rPr>
            <a:t> </a:t>
          </a:r>
          <a:endParaRPr lang="ru-RU" sz="3200" dirty="0">
            <a:latin typeface="+mj-lt"/>
          </a:endParaRPr>
        </a:p>
      </dgm:t>
    </dgm:pt>
    <dgm:pt modelId="{E7CB770D-8CB5-42C4-B066-52A13E5A8A2B}" type="parTrans" cxnId="{2BB96EE9-4570-44A3-A6C6-3962D690BDE4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0932224A-8C93-4FE7-920E-724606A04B0B}" type="sibTrans" cxnId="{2BB96EE9-4570-44A3-A6C6-3962D690BDE4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C6F244D5-60A9-40F6-9C8F-34D7366DE893}">
      <dgm:prSet phldrT="[Текст]" custT="1"/>
      <dgm:spPr/>
      <dgm:t>
        <a:bodyPr/>
        <a:lstStyle/>
        <a:p>
          <a:r>
            <a:rPr lang="ru-RU" sz="3200" dirty="0" smtClean="0">
              <a:latin typeface="+mj-lt"/>
            </a:rPr>
            <a:t> </a:t>
          </a:r>
          <a:endParaRPr lang="ru-RU" sz="3200" dirty="0">
            <a:latin typeface="+mj-lt"/>
          </a:endParaRPr>
        </a:p>
      </dgm:t>
    </dgm:pt>
    <dgm:pt modelId="{C8404B36-6099-4D1D-B44F-48EE098A210D}" type="parTrans" cxnId="{847970B7-10FB-4918-B9E4-891EE02B3771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90C68A3B-A6C0-4126-88C9-3760F525A854}" type="sibTrans" cxnId="{847970B7-10FB-4918-B9E4-891EE02B3771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4422F908-545D-42C3-B03A-E1AE2F2E946E}">
      <dgm:prSet phldrT="[Текст]" custT="1"/>
      <dgm:spPr/>
      <dgm:t>
        <a:bodyPr/>
        <a:lstStyle/>
        <a:p>
          <a:r>
            <a:rPr lang="ru-RU" sz="1800" b="0" i="1" dirty="0" smtClean="0">
              <a:latin typeface="+mj-lt"/>
            </a:rPr>
            <a:t>В основе пирамиды думающего Человека «Почитай мне, мама»!</a:t>
          </a:r>
          <a:endParaRPr lang="ru-RU" sz="1800" b="0" i="1" dirty="0">
            <a:latin typeface="+mj-lt"/>
          </a:endParaRPr>
        </a:p>
      </dgm:t>
    </dgm:pt>
    <dgm:pt modelId="{768929E5-91DE-40D0-A271-AC660CAD3EBD}" type="parTrans" cxnId="{1A1765C6-3682-4BEB-8B4A-2964AFEF043F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D3211D47-B4CD-45AE-8F90-CF1A46999E4C}" type="sibTrans" cxnId="{1A1765C6-3682-4BEB-8B4A-2964AFEF043F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F96D3669-8BB2-4147-869F-4237ABA1B14E}">
      <dgm:prSet/>
      <dgm:spPr/>
      <dgm:t>
        <a:bodyPr/>
        <a:lstStyle/>
        <a:p>
          <a:endParaRPr lang="ru-RU"/>
        </a:p>
      </dgm:t>
    </dgm:pt>
    <dgm:pt modelId="{7DF83C57-2ED8-4608-B590-C69D26AA7231}" type="parTrans" cxnId="{28AE59FF-CB11-4E00-8438-2C9728CCC942}">
      <dgm:prSet/>
      <dgm:spPr/>
      <dgm:t>
        <a:bodyPr/>
        <a:lstStyle/>
        <a:p>
          <a:endParaRPr lang="ru-RU"/>
        </a:p>
      </dgm:t>
    </dgm:pt>
    <dgm:pt modelId="{DEBDA80C-3D1B-4AEA-9752-7C637063F2B9}" type="sibTrans" cxnId="{28AE59FF-CB11-4E00-8438-2C9728CCC942}">
      <dgm:prSet/>
      <dgm:spPr/>
      <dgm:t>
        <a:bodyPr/>
        <a:lstStyle/>
        <a:p>
          <a:endParaRPr lang="ru-RU"/>
        </a:p>
      </dgm:t>
    </dgm:pt>
    <dgm:pt modelId="{D7B8A4FF-EDD0-4F20-9C24-2A756B0BB6C9}">
      <dgm:prSet/>
      <dgm:spPr/>
      <dgm:t>
        <a:bodyPr/>
        <a:lstStyle/>
        <a:p>
          <a:endParaRPr lang="ru-RU"/>
        </a:p>
      </dgm:t>
    </dgm:pt>
    <dgm:pt modelId="{0A082CC6-E48E-42B7-8879-F9DED8F2CE59}" type="parTrans" cxnId="{92DDC1D8-EED7-47E6-BACD-F46CF4C2E916}">
      <dgm:prSet/>
      <dgm:spPr/>
      <dgm:t>
        <a:bodyPr/>
        <a:lstStyle/>
        <a:p>
          <a:endParaRPr lang="ru-RU"/>
        </a:p>
      </dgm:t>
    </dgm:pt>
    <dgm:pt modelId="{BA5C7C8D-A014-452F-AEA6-CDDA5372DF76}" type="sibTrans" cxnId="{92DDC1D8-EED7-47E6-BACD-F46CF4C2E916}">
      <dgm:prSet/>
      <dgm:spPr/>
      <dgm:t>
        <a:bodyPr/>
        <a:lstStyle/>
        <a:p>
          <a:endParaRPr lang="ru-RU"/>
        </a:p>
      </dgm:t>
    </dgm:pt>
    <dgm:pt modelId="{F82E8315-1751-426B-A1D9-D21B82937E1E}">
      <dgm:prSet/>
      <dgm:spPr/>
      <dgm:t>
        <a:bodyPr/>
        <a:lstStyle/>
        <a:p>
          <a:endParaRPr lang="ru-RU"/>
        </a:p>
      </dgm:t>
    </dgm:pt>
    <dgm:pt modelId="{B8416BB8-1FEF-4DA2-A6CD-B75A61087A18}" type="parTrans" cxnId="{CE32C933-8F61-42EE-83E3-968AA6CA7E61}">
      <dgm:prSet/>
      <dgm:spPr/>
      <dgm:t>
        <a:bodyPr/>
        <a:lstStyle/>
        <a:p>
          <a:endParaRPr lang="ru-RU"/>
        </a:p>
      </dgm:t>
    </dgm:pt>
    <dgm:pt modelId="{0E86A09A-7447-449E-91FF-7EAF4043DE23}" type="sibTrans" cxnId="{CE32C933-8F61-42EE-83E3-968AA6CA7E61}">
      <dgm:prSet/>
      <dgm:spPr/>
      <dgm:t>
        <a:bodyPr/>
        <a:lstStyle/>
        <a:p>
          <a:endParaRPr lang="ru-RU"/>
        </a:p>
      </dgm:t>
    </dgm:pt>
    <dgm:pt modelId="{2319A636-12A2-4315-8BDF-19CD76A1FCE7}" type="pres">
      <dgm:prSet presAssocID="{FC88E862-B069-46EC-B3F5-3DE60E5DA303}" presName="Name0" presStyleCnt="0">
        <dgm:presLayoutVars>
          <dgm:dir/>
          <dgm:animLvl val="lvl"/>
          <dgm:resizeHandles val="exact"/>
        </dgm:presLayoutVars>
      </dgm:prSet>
      <dgm:spPr/>
    </dgm:pt>
    <dgm:pt modelId="{B3537792-0CF6-4578-AE1E-5DA50B4BF357}" type="pres">
      <dgm:prSet presAssocID="{F96D3669-8BB2-4147-869F-4237ABA1B14E}" presName="Name8" presStyleCnt="0"/>
      <dgm:spPr/>
    </dgm:pt>
    <dgm:pt modelId="{F46C87A0-6C60-4B48-BBA3-4B004613B3D1}" type="pres">
      <dgm:prSet presAssocID="{F96D3669-8BB2-4147-869F-4237ABA1B14E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23E65-10F7-4BE0-A7A1-1E287732A870}" type="pres">
      <dgm:prSet presAssocID="{F96D3669-8BB2-4147-869F-4237ABA1B14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8F8B8-5288-492B-A78E-05FDA09A7FFC}" type="pres">
      <dgm:prSet presAssocID="{D7B8A4FF-EDD0-4F20-9C24-2A756B0BB6C9}" presName="Name8" presStyleCnt="0"/>
      <dgm:spPr/>
    </dgm:pt>
    <dgm:pt modelId="{E39EB00A-D911-46A7-B0E2-EAFE5CE27FDA}" type="pres">
      <dgm:prSet presAssocID="{D7B8A4FF-EDD0-4F20-9C24-2A756B0BB6C9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06828-02D2-4FBF-B69D-DA521EDB1AD8}" type="pres">
      <dgm:prSet presAssocID="{D7B8A4FF-EDD0-4F20-9C24-2A756B0BB6C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F70A0-5295-4F83-9286-578BFF278926}" type="pres">
      <dgm:prSet presAssocID="{F82E8315-1751-426B-A1D9-D21B82937E1E}" presName="Name8" presStyleCnt="0"/>
      <dgm:spPr/>
    </dgm:pt>
    <dgm:pt modelId="{F6EF1D48-39C8-4852-BAB6-766C88EE2EF9}" type="pres">
      <dgm:prSet presAssocID="{F82E8315-1751-426B-A1D9-D21B82937E1E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017A6-AD74-4728-805B-A4077284C01D}" type="pres">
      <dgm:prSet presAssocID="{F82E8315-1751-426B-A1D9-D21B82937E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7D2DC-30A8-45D4-BE53-114D00581991}" type="pres">
      <dgm:prSet presAssocID="{198C0334-ECCF-4FDA-BBBD-25F741CE75C3}" presName="Name8" presStyleCnt="0"/>
      <dgm:spPr/>
    </dgm:pt>
    <dgm:pt modelId="{E0E0642F-AE40-424C-9349-AF6CAED5D664}" type="pres">
      <dgm:prSet presAssocID="{198C0334-ECCF-4FDA-BBBD-25F741CE75C3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73F53-A685-40C1-A9A1-3D7C9D511B8C}" type="pres">
      <dgm:prSet presAssocID="{198C0334-ECCF-4FDA-BBBD-25F741CE75C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251E1-9081-4142-94EA-7A749CAA566E}" type="pres">
      <dgm:prSet presAssocID="{C6F244D5-60A9-40F6-9C8F-34D7366DE893}" presName="Name8" presStyleCnt="0"/>
      <dgm:spPr/>
    </dgm:pt>
    <dgm:pt modelId="{75A35412-62E2-411F-8522-1735D54B611E}" type="pres">
      <dgm:prSet presAssocID="{C6F244D5-60A9-40F6-9C8F-34D7366DE893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6132A0-6845-48B9-9AA4-A2E45D9EA968}" type="pres">
      <dgm:prSet presAssocID="{C6F244D5-60A9-40F6-9C8F-34D7366DE89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33586-CFCA-4C15-9F4B-B23DD44FCB55}" type="pres">
      <dgm:prSet presAssocID="{4422F908-545D-42C3-B03A-E1AE2F2E946E}" presName="Name8" presStyleCnt="0"/>
      <dgm:spPr/>
    </dgm:pt>
    <dgm:pt modelId="{99630976-79D7-42A5-AFDF-83F2AEE8B301}" type="pres">
      <dgm:prSet presAssocID="{4422F908-545D-42C3-B03A-E1AE2F2E946E}" presName="level" presStyleLbl="node1" presStyleIdx="5" presStyleCnt="6" custLinFactNeighborX="74000" custLinFactNeighborY="-7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153A9-023C-43BD-8749-D64B99396C4A}" type="pres">
      <dgm:prSet presAssocID="{4422F908-545D-42C3-B03A-E1AE2F2E946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35639F-170D-45F2-B866-A3D4EB5CFE42}" type="presOf" srcId="{C6F244D5-60A9-40F6-9C8F-34D7366DE893}" destId="{7A6132A0-6845-48B9-9AA4-A2E45D9EA968}" srcOrd="1" destOrd="0" presId="urn:microsoft.com/office/officeart/2005/8/layout/pyramid1"/>
    <dgm:cxn modelId="{422FFBC8-28CE-4DE8-8F4D-C9C2B93D02BF}" type="presOf" srcId="{C6F244D5-60A9-40F6-9C8F-34D7366DE893}" destId="{75A35412-62E2-411F-8522-1735D54B611E}" srcOrd="0" destOrd="0" presId="urn:microsoft.com/office/officeart/2005/8/layout/pyramid1"/>
    <dgm:cxn modelId="{6823A4CF-2BD8-45CC-AB90-5CD27044743C}" type="presOf" srcId="{4422F908-545D-42C3-B03A-E1AE2F2E946E}" destId="{99630976-79D7-42A5-AFDF-83F2AEE8B301}" srcOrd="0" destOrd="0" presId="urn:microsoft.com/office/officeart/2005/8/layout/pyramid1"/>
    <dgm:cxn modelId="{73660791-7805-41B3-993F-2202E998C3D8}" type="presOf" srcId="{D7B8A4FF-EDD0-4F20-9C24-2A756B0BB6C9}" destId="{E39EB00A-D911-46A7-B0E2-EAFE5CE27FDA}" srcOrd="0" destOrd="0" presId="urn:microsoft.com/office/officeart/2005/8/layout/pyramid1"/>
    <dgm:cxn modelId="{CE32C933-8F61-42EE-83E3-968AA6CA7E61}" srcId="{FC88E862-B069-46EC-B3F5-3DE60E5DA303}" destId="{F82E8315-1751-426B-A1D9-D21B82937E1E}" srcOrd="2" destOrd="0" parTransId="{B8416BB8-1FEF-4DA2-A6CD-B75A61087A18}" sibTransId="{0E86A09A-7447-449E-91FF-7EAF4043DE23}"/>
    <dgm:cxn modelId="{66174306-4963-4CFF-8D1E-F310FAEC3F40}" type="presOf" srcId="{198C0334-ECCF-4FDA-BBBD-25F741CE75C3}" destId="{E0E0642F-AE40-424C-9349-AF6CAED5D664}" srcOrd="0" destOrd="0" presId="urn:microsoft.com/office/officeart/2005/8/layout/pyramid1"/>
    <dgm:cxn modelId="{1A1765C6-3682-4BEB-8B4A-2964AFEF043F}" srcId="{FC88E862-B069-46EC-B3F5-3DE60E5DA303}" destId="{4422F908-545D-42C3-B03A-E1AE2F2E946E}" srcOrd="5" destOrd="0" parTransId="{768929E5-91DE-40D0-A271-AC660CAD3EBD}" sibTransId="{D3211D47-B4CD-45AE-8F90-CF1A46999E4C}"/>
    <dgm:cxn modelId="{611C4D0C-3225-4802-A5D2-08D3F1D576BE}" type="presOf" srcId="{D7B8A4FF-EDD0-4F20-9C24-2A756B0BB6C9}" destId="{6B206828-02D2-4FBF-B69D-DA521EDB1AD8}" srcOrd="1" destOrd="0" presId="urn:microsoft.com/office/officeart/2005/8/layout/pyramid1"/>
    <dgm:cxn modelId="{36C69C09-D0D5-400D-9515-70341F295B78}" type="presOf" srcId="{198C0334-ECCF-4FDA-BBBD-25F741CE75C3}" destId="{C4473F53-A685-40C1-A9A1-3D7C9D511B8C}" srcOrd="1" destOrd="0" presId="urn:microsoft.com/office/officeart/2005/8/layout/pyramid1"/>
    <dgm:cxn modelId="{5C861A5E-4E6C-4102-8CA6-D9312330D02E}" type="presOf" srcId="{4422F908-545D-42C3-B03A-E1AE2F2E946E}" destId="{6C7153A9-023C-43BD-8749-D64B99396C4A}" srcOrd="1" destOrd="0" presId="urn:microsoft.com/office/officeart/2005/8/layout/pyramid1"/>
    <dgm:cxn modelId="{0859F95D-4004-4598-B65B-40EF35C714E6}" type="presOf" srcId="{F82E8315-1751-426B-A1D9-D21B82937E1E}" destId="{858017A6-AD74-4728-805B-A4077284C01D}" srcOrd="1" destOrd="0" presId="urn:microsoft.com/office/officeart/2005/8/layout/pyramid1"/>
    <dgm:cxn modelId="{92DDC1D8-EED7-47E6-BACD-F46CF4C2E916}" srcId="{FC88E862-B069-46EC-B3F5-3DE60E5DA303}" destId="{D7B8A4FF-EDD0-4F20-9C24-2A756B0BB6C9}" srcOrd="1" destOrd="0" parTransId="{0A082CC6-E48E-42B7-8879-F9DED8F2CE59}" sibTransId="{BA5C7C8D-A014-452F-AEA6-CDDA5372DF76}"/>
    <dgm:cxn modelId="{2BB96EE9-4570-44A3-A6C6-3962D690BDE4}" srcId="{FC88E862-B069-46EC-B3F5-3DE60E5DA303}" destId="{198C0334-ECCF-4FDA-BBBD-25F741CE75C3}" srcOrd="3" destOrd="0" parTransId="{E7CB770D-8CB5-42C4-B066-52A13E5A8A2B}" sibTransId="{0932224A-8C93-4FE7-920E-724606A04B0B}"/>
    <dgm:cxn modelId="{28AE59FF-CB11-4E00-8438-2C9728CCC942}" srcId="{FC88E862-B069-46EC-B3F5-3DE60E5DA303}" destId="{F96D3669-8BB2-4147-869F-4237ABA1B14E}" srcOrd="0" destOrd="0" parTransId="{7DF83C57-2ED8-4608-B590-C69D26AA7231}" sibTransId="{DEBDA80C-3D1B-4AEA-9752-7C637063F2B9}"/>
    <dgm:cxn modelId="{45437F35-C6EC-469F-BB3E-156A5977A804}" type="presOf" srcId="{F96D3669-8BB2-4147-869F-4237ABA1B14E}" destId="{F46C87A0-6C60-4B48-BBA3-4B004613B3D1}" srcOrd="0" destOrd="0" presId="urn:microsoft.com/office/officeart/2005/8/layout/pyramid1"/>
    <dgm:cxn modelId="{847970B7-10FB-4918-B9E4-891EE02B3771}" srcId="{FC88E862-B069-46EC-B3F5-3DE60E5DA303}" destId="{C6F244D5-60A9-40F6-9C8F-34D7366DE893}" srcOrd="4" destOrd="0" parTransId="{C8404B36-6099-4D1D-B44F-48EE098A210D}" sibTransId="{90C68A3B-A6C0-4126-88C9-3760F525A854}"/>
    <dgm:cxn modelId="{2DD8590A-B54E-4E54-9301-B23EE8407A27}" type="presOf" srcId="{F96D3669-8BB2-4147-869F-4237ABA1B14E}" destId="{7EA23E65-10F7-4BE0-A7A1-1E287732A870}" srcOrd="1" destOrd="0" presId="urn:microsoft.com/office/officeart/2005/8/layout/pyramid1"/>
    <dgm:cxn modelId="{A2407615-C6C2-4486-91F7-CFC70F3D65A6}" type="presOf" srcId="{F82E8315-1751-426B-A1D9-D21B82937E1E}" destId="{F6EF1D48-39C8-4852-BAB6-766C88EE2EF9}" srcOrd="0" destOrd="0" presId="urn:microsoft.com/office/officeart/2005/8/layout/pyramid1"/>
    <dgm:cxn modelId="{7486A1BF-2BFC-45B8-A538-7CEF5C23E2D4}" type="presOf" srcId="{FC88E862-B069-46EC-B3F5-3DE60E5DA303}" destId="{2319A636-12A2-4315-8BDF-19CD76A1FCE7}" srcOrd="0" destOrd="0" presId="urn:microsoft.com/office/officeart/2005/8/layout/pyramid1"/>
    <dgm:cxn modelId="{B64C4BBE-9302-42A0-9EF1-EA561DD0FC6D}" type="presParOf" srcId="{2319A636-12A2-4315-8BDF-19CD76A1FCE7}" destId="{B3537792-0CF6-4578-AE1E-5DA50B4BF357}" srcOrd="0" destOrd="0" presId="urn:microsoft.com/office/officeart/2005/8/layout/pyramid1"/>
    <dgm:cxn modelId="{4ED21CB3-98D7-416C-AF81-097DF63B3A68}" type="presParOf" srcId="{B3537792-0CF6-4578-AE1E-5DA50B4BF357}" destId="{F46C87A0-6C60-4B48-BBA3-4B004613B3D1}" srcOrd="0" destOrd="0" presId="urn:microsoft.com/office/officeart/2005/8/layout/pyramid1"/>
    <dgm:cxn modelId="{8EAA3034-EEDC-4D7B-BF54-F6DDA0605E05}" type="presParOf" srcId="{B3537792-0CF6-4578-AE1E-5DA50B4BF357}" destId="{7EA23E65-10F7-4BE0-A7A1-1E287732A870}" srcOrd="1" destOrd="0" presId="urn:microsoft.com/office/officeart/2005/8/layout/pyramid1"/>
    <dgm:cxn modelId="{4DFD7DF6-8EEF-4EF9-BDAD-C8DD80B0E567}" type="presParOf" srcId="{2319A636-12A2-4315-8BDF-19CD76A1FCE7}" destId="{2208F8B8-5288-492B-A78E-05FDA09A7FFC}" srcOrd="1" destOrd="0" presId="urn:microsoft.com/office/officeart/2005/8/layout/pyramid1"/>
    <dgm:cxn modelId="{5AC382DF-C561-49F5-BF29-B8C11DAFB2E2}" type="presParOf" srcId="{2208F8B8-5288-492B-A78E-05FDA09A7FFC}" destId="{E39EB00A-D911-46A7-B0E2-EAFE5CE27FDA}" srcOrd="0" destOrd="0" presId="urn:microsoft.com/office/officeart/2005/8/layout/pyramid1"/>
    <dgm:cxn modelId="{5688741B-6606-4AA8-97B0-6D52E636F1E3}" type="presParOf" srcId="{2208F8B8-5288-492B-A78E-05FDA09A7FFC}" destId="{6B206828-02D2-4FBF-B69D-DA521EDB1AD8}" srcOrd="1" destOrd="0" presId="urn:microsoft.com/office/officeart/2005/8/layout/pyramid1"/>
    <dgm:cxn modelId="{F63BE6C2-7881-4C9D-8743-B705819B2D36}" type="presParOf" srcId="{2319A636-12A2-4315-8BDF-19CD76A1FCE7}" destId="{D73F70A0-5295-4F83-9286-578BFF278926}" srcOrd="2" destOrd="0" presId="urn:microsoft.com/office/officeart/2005/8/layout/pyramid1"/>
    <dgm:cxn modelId="{B9C27F91-D94C-442B-9CDB-FF7A95C4A330}" type="presParOf" srcId="{D73F70A0-5295-4F83-9286-578BFF278926}" destId="{F6EF1D48-39C8-4852-BAB6-766C88EE2EF9}" srcOrd="0" destOrd="0" presId="urn:microsoft.com/office/officeart/2005/8/layout/pyramid1"/>
    <dgm:cxn modelId="{9C251D81-DD23-4A44-96CD-BB0E9092C03E}" type="presParOf" srcId="{D73F70A0-5295-4F83-9286-578BFF278926}" destId="{858017A6-AD74-4728-805B-A4077284C01D}" srcOrd="1" destOrd="0" presId="urn:microsoft.com/office/officeart/2005/8/layout/pyramid1"/>
    <dgm:cxn modelId="{C0797721-9C84-419C-B1A6-F0FBFD6EAA02}" type="presParOf" srcId="{2319A636-12A2-4315-8BDF-19CD76A1FCE7}" destId="{20A7D2DC-30A8-45D4-BE53-114D00581991}" srcOrd="3" destOrd="0" presId="urn:microsoft.com/office/officeart/2005/8/layout/pyramid1"/>
    <dgm:cxn modelId="{17093211-0EBB-48E2-A65D-9F3D22ABA3B7}" type="presParOf" srcId="{20A7D2DC-30A8-45D4-BE53-114D00581991}" destId="{E0E0642F-AE40-424C-9349-AF6CAED5D664}" srcOrd="0" destOrd="0" presId="urn:microsoft.com/office/officeart/2005/8/layout/pyramid1"/>
    <dgm:cxn modelId="{67A3E454-F20F-43A8-8119-D38D64997376}" type="presParOf" srcId="{20A7D2DC-30A8-45D4-BE53-114D00581991}" destId="{C4473F53-A685-40C1-A9A1-3D7C9D511B8C}" srcOrd="1" destOrd="0" presId="urn:microsoft.com/office/officeart/2005/8/layout/pyramid1"/>
    <dgm:cxn modelId="{B145FE3F-99A3-48C4-A379-5CE16515709D}" type="presParOf" srcId="{2319A636-12A2-4315-8BDF-19CD76A1FCE7}" destId="{276251E1-9081-4142-94EA-7A749CAA566E}" srcOrd="4" destOrd="0" presId="urn:microsoft.com/office/officeart/2005/8/layout/pyramid1"/>
    <dgm:cxn modelId="{69F17FED-116D-4C26-9E9F-E407C0B41AC7}" type="presParOf" srcId="{276251E1-9081-4142-94EA-7A749CAA566E}" destId="{75A35412-62E2-411F-8522-1735D54B611E}" srcOrd="0" destOrd="0" presId="urn:microsoft.com/office/officeart/2005/8/layout/pyramid1"/>
    <dgm:cxn modelId="{F0206212-0431-4DCC-A8DF-141E7C82CF19}" type="presParOf" srcId="{276251E1-9081-4142-94EA-7A749CAA566E}" destId="{7A6132A0-6845-48B9-9AA4-A2E45D9EA968}" srcOrd="1" destOrd="0" presId="urn:microsoft.com/office/officeart/2005/8/layout/pyramid1"/>
    <dgm:cxn modelId="{398779F0-F052-4036-A8BD-9D2926911437}" type="presParOf" srcId="{2319A636-12A2-4315-8BDF-19CD76A1FCE7}" destId="{38F33586-CFCA-4C15-9F4B-B23DD44FCB55}" srcOrd="5" destOrd="0" presId="urn:microsoft.com/office/officeart/2005/8/layout/pyramid1"/>
    <dgm:cxn modelId="{3554E127-FD28-4516-B0C2-D5397F936809}" type="presParOf" srcId="{38F33586-CFCA-4C15-9F4B-B23DD44FCB55}" destId="{99630976-79D7-42A5-AFDF-83F2AEE8B301}" srcOrd="0" destOrd="0" presId="urn:microsoft.com/office/officeart/2005/8/layout/pyramid1"/>
    <dgm:cxn modelId="{BCD4B157-0D46-47D9-8139-27434BC964F3}" type="presParOf" srcId="{38F33586-CFCA-4C15-9F4B-B23DD44FCB55}" destId="{6C7153A9-023C-43BD-8749-D64B99396C4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C87A0-6C60-4B48-BBA3-4B004613B3D1}">
      <dsp:nvSpPr>
        <dsp:cNvPr id="0" name=""/>
        <dsp:cNvSpPr/>
      </dsp:nvSpPr>
      <dsp:spPr>
        <a:xfrm>
          <a:off x="3000333" y="0"/>
          <a:ext cx="1200133" cy="992928"/>
        </a:xfrm>
        <a:prstGeom prst="trapezoid">
          <a:avLst>
            <a:gd name="adj" fmla="val 6043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/>
        </a:p>
      </dsp:txBody>
      <dsp:txXfrm>
        <a:off x="3000333" y="0"/>
        <a:ext cx="1200133" cy="992928"/>
      </dsp:txXfrm>
    </dsp:sp>
    <dsp:sp modelId="{E39EB00A-D911-46A7-B0E2-EAFE5CE27FDA}">
      <dsp:nvSpPr>
        <dsp:cNvPr id="0" name=""/>
        <dsp:cNvSpPr/>
      </dsp:nvSpPr>
      <dsp:spPr>
        <a:xfrm>
          <a:off x="2400266" y="992928"/>
          <a:ext cx="2400266" cy="992928"/>
        </a:xfrm>
        <a:prstGeom prst="trapezoid">
          <a:avLst>
            <a:gd name="adj" fmla="val 60434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/>
        </a:p>
      </dsp:txBody>
      <dsp:txXfrm>
        <a:off x="2820313" y="992928"/>
        <a:ext cx="1560173" cy="992928"/>
      </dsp:txXfrm>
    </dsp:sp>
    <dsp:sp modelId="{F6EF1D48-39C8-4852-BAB6-766C88EE2EF9}">
      <dsp:nvSpPr>
        <dsp:cNvPr id="0" name=""/>
        <dsp:cNvSpPr/>
      </dsp:nvSpPr>
      <dsp:spPr>
        <a:xfrm>
          <a:off x="1800200" y="1985856"/>
          <a:ext cx="3600400" cy="992928"/>
        </a:xfrm>
        <a:prstGeom prst="trapezoid">
          <a:avLst>
            <a:gd name="adj" fmla="val 60434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/>
        </a:p>
      </dsp:txBody>
      <dsp:txXfrm>
        <a:off x="2430269" y="1985856"/>
        <a:ext cx="2340260" cy="992928"/>
      </dsp:txXfrm>
    </dsp:sp>
    <dsp:sp modelId="{E0E0642F-AE40-424C-9349-AF6CAED5D664}">
      <dsp:nvSpPr>
        <dsp:cNvPr id="0" name=""/>
        <dsp:cNvSpPr/>
      </dsp:nvSpPr>
      <dsp:spPr>
        <a:xfrm>
          <a:off x="1200133" y="2978785"/>
          <a:ext cx="4800533" cy="992928"/>
        </a:xfrm>
        <a:prstGeom prst="trapezoid">
          <a:avLst>
            <a:gd name="adj" fmla="val 60434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+mj-lt"/>
            </a:rPr>
            <a:t> </a:t>
          </a:r>
          <a:endParaRPr lang="ru-RU" sz="3200" kern="1200" dirty="0">
            <a:latin typeface="+mj-lt"/>
          </a:endParaRPr>
        </a:p>
      </dsp:txBody>
      <dsp:txXfrm>
        <a:off x="2040226" y="2978785"/>
        <a:ext cx="3120346" cy="992928"/>
      </dsp:txXfrm>
    </dsp:sp>
    <dsp:sp modelId="{75A35412-62E2-411F-8522-1735D54B611E}">
      <dsp:nvSpPr>
        <dsp:cNvPr id="0" name=""/>
        <dsp:cNvSpPr/>
      </dsp:nvSpPr>
      <dsp:spPr>
        <a:xfrm>
          <a:off x="600066" y="3971713"/>
          <a:ext cx="6000666" cy="992928"/>
        </a:xfrm>
        <a:prstGeom prst="trapezoid">
          <a:avLst>
            <a:gd name="adj" fmla="val 60434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+mj-lt"/>
            </a:rPr>
            <a:t> </a:t>
          </a:r>
          <a:endParaRPr lang="ru-RU" sz="3200" kern="1200" dirty="0">
            <a:latin typeface="+mj-lt"/>
          </a:endParaRPr>
        </a:p>
      </dsp:txBody>
      <dsp:txXfrm>
        <a:off x="1650183" y="3971713"/>
        <a:ext cx="3900433" cy="992928"/>
      </dsp:txXfrm>
    </dsp:sp>
    <dsp:sp modelId="{99630976-79D7-42A5-AFDF-83F2AEE8B301}">
      <dsp:nvSpPr>
        <dsp:cNvPr id="0" name=""/>
        <dsp:cNvSpPr/>
      </dsp:nvSpPr>
      <dsp:spPr>
        <a:xfrm>
          <a:off x="0" y="4956767"/>
          <a:ext cx="7200800" cy="992928"/>
        </a:xfrm>
        <a:prstGeom prst="trapezoid">
          <a:avLst>
            <a:gd name="adj" fmla="val 60434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latin typeface="+mj-lt"/>
            </a:rPr>
            <a:t>В основе пирамиды думающего Человека «Почитай мне, мама»!</a:t>
          </a:r>
          <a:endParaRPr lang="ru-RU" sz="1800" b="0" i="1" kern="1200" dirty="0">
            <a:latin typeface="+mj-lt"/>
          </a:endParaRPr>
        </a:p>
      </dsp:txBody>
      <dsp:txXfrm>
        <a:off x="1260139" y="4956767"/>
        <a:ext cx="4680520" cy="992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62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03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33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65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4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84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2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2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5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4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A4617-3F54-44EB-899A-254858F3E0B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794C8-7518-4A81-A1F6-53DD1239B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6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8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Relationship Id="rId14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2921909_456239082" TargetMode="Externa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7772400" cy="2520280"/>
          </a:xfrm>
        </p:spPr>
        <p:txBody>
          <a:bodyPr>
            <a:normAutofit/>
          </a:bodyPr>
          <a:lstStyle/>
          <a:p>
            <a:pPr algn="l"/>
            <a:r>
              <a:rPr lang="ru-RU" sz="3200" b="1" smtClean="0"/>
              <a:t>Проект </a:t>
            </a:r>
            <a:r>
              <a:rPr lang="en-US" sz="3200" b="1" dirty="0" smtClean="0"/>
              <a:t>“</a:t>
            </a:r>
            <a:r>
              <a:rPr lang="ru-RU" sz="3200" b="1" dirty="0" smtClean="0"/>
              <a:t>Почитай мне, мама!</a:t>
            </a:r>
            <a:r>
              <a:rPr lang="en-US" sz="3200" b="1" dirty="0" smtClean="0"/>
              <a:t>”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949280"/>
            <a:ext cx="4464496" cy="720080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>
                <a:latin typeface="+mj-lt"/>
              </a:rPr>
              <a:t>Московская область</a:t>
            </a:r>
          </a:p>
          <a:p>
            <a:r>
              <a:rPr lang="ru-RU" sz="2800" dirty="0" smtClean="0">
                <a:latin typeface="+mj-lt"/>
              </a:rPr>
              <a:t>Январь-2023</a:t>
            </a:r>
            <a:endParaRPr lang="ru-RU" sz="2800" dirty="0">
              <a:latin typeface="+mj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051720" y="3493699"/>
            <a:ext cx="4680520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1600" i="1" dirty="0" smtClean="0"/>
              <a:t>Полуэктов-Жежеря Георгий </a:t>
            </a:r>
            <a:r>
              <a:rPr lang="ru-RU" sz="1600" i="1" dirty="0" smtClean="0"/>
              <a:t>Дмитриевич</a:t>
            </a:r>
            <a:endParaRPr lang="en-US" sz="1600" i="1" dirty="0" smtClean="0"/>
          </a:p>
          <a:p>
            <a:pPr algn="l">
              <a:lnSpc>
                <a:spcPct val="150000"/>
              </a:lnSpc>
            </a:pPr>
            <a:r>
              <a:rPr lang="ru-RU" sz="1600" i="1" dirty="0" smtClean="0"/>
              <a:t>Полуэктов-Жежеря Глеб Дмитриевич</a:t>
            </a:r>
            <a:endParaRPr lang="ru-RU" sz="1600" i="1" dirty="0" smtClean="0"/>
          </a:p>
          <a:p>
            <a:pPr algn="l">
              <a:lnSpc>
                <a:spcPct val="150000"/>
              </a:lnSpc>
            </a:pPr>
            <a:r>
              <a:rPr lang="ru-RU" sz="1600" i="1" dirty="0" smtClean="0"/>
              <a:t>Полуэктова-Жежеря </a:t>
            </a:r>
            <a:r>
              <a:rPr lang="ru-RU" sz="1600" i="1" dirty="0"/>
              <a:t>Юлия </a:t>
            </a:r>
            <a:r>
              <a:rPr lang="ru-RU" sz="1600" i="1" dirty="0" smtClean="0"/>
              <a:t>Викторовна (куратор)</a:t>
            </a:r>
          </a:p>
          <a:p>
            <a:pPr algn="l">
              <a:lnSpc>
                <a:spcPct val="150000"/>
              </a:lnSpc>
            </a:pPr>
            <a:r>
              <a:rPr lang="ru-RU" sz="1600" i="1" dirty="0" smtClean="0"/>
              <a:t>Казакова Татьяна </a:t>
            </a:r>
            <a:r>
              <a:rPr lang="ru-RU" sz="1600" i="1" dirty="0"/>
              <a:t>Александровна (куратор</a:t>
            </a:r>
            <a:r>
              <a:rPr lang="ru-RU" sz="1600" i="1" dirty="0" smtClean="0"/>
              <a:t>)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49298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17029" cy="594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0112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692696"/>
            <a:ext cx="3960000" cy="27415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351" y="3284984"/>
            <a:ext cx="3960000" cy="26363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27984" y="620688"/>
            <a:ext cx="4248472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2400" i="1" dirty="0" smtClean="0"/>
              <a:t>Мы спросили </a:t>
            </a:r>
          </a:p>
          <a:p>
            <a:pPr algn="l">
              <a:lnSpc>
                <a:spcPct val="150000"/>
              </a:lnSpc>
            </a:pPr>
            <a:r>
              <a:rPr lang="en-US" sz="2400" i="1" dirty="0" smtClean="0"/>
              <a:t>“</a:t>
            </a:r>
            <a:r>
              <a:rPr lang="ru-RU" sz="2400" i="1" dirty="0" smtClean="0"/>
              <a:t>А </a:t>
            </a:r>
            <a:r>
              <a:rPr lang="ru-RU" sz="2400" b="1" i="1" u="sng" dirty="0" smtClean="0"/>
              <a:t>на какой </a:t>
            </a:r>
            <a:r>
              <a:rPr lang="ru-RU" sz="2400" i="1" dirty="0" smtClean="0"/>
              <a:t>фотографии </a:t>
            </a:r>
            <a:r>
              <a:rPr lang="ru-RU" sz="2400" b="1" i="1" u="sng" dirty="0" smtClean="0"/>
              <a:t>ваш</a:t>
            </a:r>
            <a:r>
              <a:rPr lang="ru-RU" sz="2400" i="1" dirty="0" smtClean="0"/>
              <a:t> сын или дочка?</a:t>
            </a:r>
            <a:r>
              <a:rPr lang="en-US" sz="2400" i="1" dirty="0" smtClean="0"/>
              <a:t>”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0651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516216" y="1138435"/>
            <a:ext cx="2592288" cy="5634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3699102"/>
            <a:ext cx="1944216" cy="30422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07464979"/>
              </p:ext>
            </p:extLst>
          </p:nvPr>
        </p:nvGraphicFramePr>
        <p:xfrm>
          <a:off x="1691680" y="639782"/>
          <a:ext cx="7200800" cy="5957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91"/>
          <a:stretch/>
        </p:blipFill>
        <p:spPr bwMode="auto">
          <a:xfrm>
            <a:off x="179512" y="745192"/>
            <a:ext cx="2520000" cy="1490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645" y="2290829"/>
            <a:ext cx="28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+mj-lt"/>
              </a:rPr>
              <a:t>“</a:t>
            </a:r>
            <a:r>
              <a:rPr lang="ru-RU" sz="1200" i="1" dirty="0" smtClean="0">
                <a:latin typeface="+mj-lt"/>
              </a:rPr>
              <a:t>Пиратский дневник</a:t>
            </a:r>
            <a:r>
              <a:rPr lang="en-US" sz="1200" i="1" dirty="0" smtClean="0">
                <a:latin typeface="+mj-lt"/>
              </a:rPr>
              <a:t>”</a:t>
            </a:r>
            <a:endParaRPr lang="ru-RU" sz="1200" i="1" dirty="0">
              <a:latin typeface="+mj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79"/>
          <a:stretch/>
        </p:blipFill>
        <p:spPr bwMode="auto">
          <a:xfrm>
            <a:off x="180637" y="2662361"/>
            <a:ext cx="2520000" cy="1320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5105" y="3991863"/>
            <a:ext cx="28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+mj-lt"/>
              </a:rPr>
              <a:t>“</a:t>
            </a:r>
            <a:r>
              <a:rPr lang="ru-RU" sz="1200" i="1" dirty="0" smtClean="0">
                <a:latin typeface="+mj-lt"/>
              </a:rPr>
              <a:t>Каша из топора</a:t>
            </a:r>
            <a:r>
              <a:rPr lang="en-US" sz="1200" i="1" dirty="0" smtClean="0">
                <a:latin typeface="+mj-lt"/>
              </a:rPr>
              <a:t>”</a:t>
            </a:r>
            <a:endParaRPr lang="ru-RU" sz="1200" i="1" dirty="0">
              <a:latin typeface="+mj-lt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7"/>
          <a:stretch/>
        </p:blipFill>
        <p:spPr bwMode="auto">
          <a:xfrm>
            <a:off x="107504" y="4893179"/>
            <a:ext cx="2520000" cy="12858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2645" y="6185008"/>
            <a:ext cx="28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latin typeface="+mj-lt"/>
              </a:rPr>
              <a:t>В поисках Колобка, русские сказки</a:t>
            </a:r>
            <a:endParaRPr lang="ru-RU" sz="1200" i="1" dirty="0">
              <a:latin typeface="+mj-lt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2" b="6355"/>
          <a:stretch/>
        </p:blipFill>
        <p:spPr bwMode="auto">
          <a:xfrm>
            <a:off x="3098699" y="1589701"/>
            <a:ext cx="2520000" cy="13543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919727" y="2944054"/>
            <a:ext cx="28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+mj-lt"/>
              </a:rPr>
              <a:t>“</a:t>
            </a:r>
            <a:r>
              <a:rPr lang="ru-RU" sz="1200" i="1" dirty="0" smtClean="0">
                <a:latin typeface="+mj-lt"/>
              </a:rPr>
              <a:t>Прогулки по Третьяковской галерее</a:t>
            </a:r>
            <a:r>
              <a:rPr lang="en-US" sz="1200" i="1" dirty="0" smtClean="0">
                <a:latin typeface="+mj-lt"/>
              </a:rPr>
              <a:t>”</a:t>
            </a:r>
            <a:endParaRPr lang="ru-RU" sz="1200" i="1" dirty="0">
              <a:latin typeface="+mj-lt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9"/>
          <a:stretch/>
        </p:blipFill>
        <p:spPr bwMode="auto">
          <a:xfrm>
            <a:off x="6043017" y="850603"/>
            <a:ext cx="2520000" cy="12796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937225" y="2148017"/>
            <a:ext cx="28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+mj-lt"/>
              </a:rPr>
              <a:t>“</a:t>
            </a:r>
            <a:r>
              <a:rPr lang="ru-RU" sz="1200" i="1" dirty="0" smtClean="0">
                <a:latin typeface="+mj-lt"/>
              </a:rPr>
              <a:t>Чудесные таблетки</a:t>
            </a:r>
            <a:r>
              <a:rPr lang="en-US" sz="1200" i="1" dirty="0" smtClean="0">
                <a:latin typeface="+mj-lt"/>
              </a:rPr>
              <a:t>”</a:t>
            </a:r>
            <a:r>
              <a:rPr lang="ru-RU" sz="1200" i="1" dirty="0" smtClean="0">
                <a:latin typeface="+mj-lt"/>
              </a:rPr>
              <a:t> С. Михалков</a:t>
            </a:r>
            <a:endParaRPr lang="ru-RU" sz="1200" i="1" dirty="0">
              <a:latin typeface="+mj-lt"/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9" b="23823"/>
          <a:stretch/>
        </p:blipFill>
        <p:spPr bwMode="auto">
          <a:xfrm>
            <a:off x="6203822" y="3749305"/>
            <a:ext cx="2520000" cy="1371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999709" y="5149667"/>
            <a:ext cx="310879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+mj-lt"/>
              </a:rPr>
              <a:t>“</a:t>
            </a:r>
            <a:r>
              <a:rPr lang="ru-RU" sz="1200" i="1" dirty="0" smtClean="0">
                <a:latin typeface="+mj-lt"/>
              </a:rPr>
              <a:t>Гвардии рядовой</a:t>
            </a:r>
            <a:r>
              <a:rPr lang="en-US" sz="1200" i="1" dirty="0" smtClean="0">
                <a:latin typeface="+mj-lt"/>
              </a:rPr>
              <a:t>”</a:t>
            </a:r>
            <a:r>
              <a:rPr lang="ru-RU" sz="1200" i="1" dirty="0" smtClean="0">
                <a:latin typeface="+mj-lt"/>
              </a:rPr>
              <a:t>,</a:t>
            </a:r>
            <a:r>
              <a:rPr lang="en-US" sz="1200" i="1" dirty="0" smtClean="0">
                <a:latin typeface="+mj-lt"/>
              </a:rPr>
              <a:t>“</a:t>
            </a:r>
            <a:r>
              <a:rPr lang="ru-RU" sz="1200" i="1" dirty="0" smtClean="0">
                <a:latin typeface="+mj-lt"/>
              </a:rPr>
              <a:t>Александр Матросов</a:t>
            </a:r>
            <a:r>
              <a:rPr lang="en-US" sz="1200" i="1" dirty="0" smtClean="0">
                <a:latin typeface="+mj-lt"/>
              </a:rPr>
              <a:t>”</a:t>
            </a:r>
            <a:endParaRPr lang="ru-RU" sz="1200" i="1" dirty="0">
              <a:latin typeface="+mj-lt"/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70" y="3406094"/>
            <a:ext cx="2520000" cy="12878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3058415" y="4705720"/>
            <a:ext cx="288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+mj-lt"/>
              </a:rPr>
              <a:t>“</a:t>
            </a:r>
            <a:r>
              <a:rPr lang="ru-RU" sz="1200" i="1" dirty="0" smtClean="0">
                <a:latin typeface="+mj-lt"/>
              </a:rPr>
              <a:t>Мы живём не для войны</a:t>
            </a:r>
            <a:r>
              <a:rPr lang="en-US" sz="1200" i="1" dirty="0" smtClean="0">
                <a:latin typeface="+mj-lt"/>
              </a:rPr>
              <a:t>”</a:t>
            </a:r>
            <a:endParaRPr lang="ru-RU" sz="1200" i="1" dirty="0">
              <a:latin typeface="+mj-lt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2919727" y="741595"/>
            <a:ext cx="2341301" cy="671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/>
              <a:t>Кто мы?</a:t>
            </a:r>
            <a:endParaRPr lang="ru-RU" sz="3600" b="1" dirty="0"/>
          </a:p>
        </p:txBody>
      </p:sp>
      <p:pic>
        <p:nvPicPr>
          <p:cNvPr id="26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609" y="5790134"/>
            <a:ext cx="579311" cy="95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48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0.userapi.com/impg/L-tFD4Y_3rUL3byEbkJzFhFAWfs59Zy5Mes7vg/Zlu9rqRtAsg.jpg?size=1080x1080&amp;quality=96&amp;sign=d742853852ec5588e33abb5f373e9e4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2" y="604214"/>
            <a:ext cx="6137154" cy="613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92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107504" y="3699102"/>
            <a:ext cx="1944216" cy="30422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70297" y="764704"/>
            <a:ext cx="6782023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1600" i="1" dirty="0"/>
              <a:t>Качественные </a:t>
            </a:r>
            <a:r>
              <a:rPr lang="ru-RU" sz="1600" b="1" i="1" u="sng" dirty="0"/>
              <a:t>изменения</a:t>
            </a:r>
            <a:r>
              <a:rPr lang="ru-RU" sz="1600" i="1" dirty="0"/>
              <a:t> жизни в России как </a:t>
            </a:r>
            <a:r>
              <a:rPr lang="ru-RU" sz="1600" i="1" dirty="0" smtClean="0"/>
              <a:t>тренд. Патриотизм? Культурный код? Умные догмы и отчеты «для галочки»?</a:t>
            </a:r>
          </a:p>
          <a:p>
            <a:pPr algn="l">
              <a:lnSpc>
                <a:spcPct val="150000"/>
              </a:lnSpc>
            </a:pPr>
            <a:r>
              <a:rPr lang="ru-RU" sz="1600" dirty="0" smtClean="0"/>
              <a:t>А вы </a:t>
            </a:r>
            <a:r>
              <a:rPr lang="ru-RU" sz="1600" dirty="0"/>
              <a:t>читаете </a:t>
            </a:r>
            <a:r>
              <a:rPr lang="ru-RU" sz="1600" dirty="0" smtClean="0"/>
              <a:t>вслух дома </a:t>
            </a:r>
            <a:r>
              <a:rPr lang="ru-RU" sz="1600" dirty="0"/>
              <a:t>своим детям? </a:t>
            </a:r>
            <a:endParaRPr lang="ru-RU" sz="1600" dirty="0" smtClean="0"/>
          </a:p>
          <a:p>
            <a:pPr algn="l">
              <a:lnSpc>
                <a:spcPct val="150000"/>
              </a:lnSpc>
            </a:pPr>
            <a:r>
              <a:rPr lang="ru-RU" sz="1600" dirty="0" smtClean="0"/>
              <a:t>А ваши </a:t>
            </a:r>
            <a:r>
              <a:rPr lang="ru-RU" sz="1600" dirty="0"/>
              <a:t>дети видят, как читаете вы? </a:t>
            </a:r>
            <a:endParaRPr lang="ru-RU" sz="1600" dirty="0" smtClean="0"/>
          </a:p>
          <a:p>
            <a:pPr algn="l">
              <a:lnSpc>
                <a:spcPct val="150000"/>
              </a:lnSpc>
            </a:pPr>
            <a:r>
              <a:rPr lang="ru-RU" sz="1600" dirty="0" smtClean="0"/>
              <a:t>А у вас есть традиция ходить в библиотеку?</a:t>
            </a:r>
          </a:p>
          <a:p>
            <a:pPr algn="l">
              <a:lnSpc>
                <a:spcPct val="150000"/>
              </a:lnSpc>
            </a:pPr>
            <a:r>
              <a:rPr lang="ru-RU" sz="1600" dirty="0" smtClean="0"/>
              <a:t>А вы можете подарить ребенку экслибрис?</a:t>
            </a:r>
          </a:p>
        </p:txBody>
      </p:sp>
      <p:pic>
        <p:nvPicPr>
          <p:cNvPr id="2051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" y="188640"/>
            <a:ext cx="602095" cy="9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4D6788D8-AE4A-4283-98BA-A729FAC04934}"/>
              </a:ext>
            </a:extLst>
          </p:cNvPr>
          <p:cNvGrpSpPr/>
          <p:nvPr/>
        </p:nvGrpSpPr>
        <p:grpSpPr>
          <a:xfrm>
            <a:off x="156861" y="3213299"/>
            <a:ext cx="6309382" cy="338561"/>
            <a:chOff x="1398493" y="1683828"/>
            <a:chExt cx="8075552" cy="23750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D1BD984-0B8A-4366-9CD2-81EEA87F3380}"/>
                </a:ext>
              </a:extLst>
            </p:cNvPr>
            <p:cNvSpPr txBox="1"/>
            <p:nvPr/>
          </p:nvSpPr>
          <p:spPr>
            <a:xfrm>
              <a:off x="1398493" y="1683834"/>
              <a:ext cx="2142023" cy="237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600" i="1" dirty="0" smtClean="0">
                  <a:latin typeface="+mj-lt"/>
                </a:rPr>
                <a:t>Ссылка на видео</a:t>
              </a:r>
              <a:endParaRPr lang="ru-RU" sz="1600" i="1" dirty="0">
                <a:latin typeface="+mj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0C0C59F-5F60-4A48-B529-9CDA0270C211}"/>
                </a:ext>
              </a:extLst>
            </p:cNvPr>
            <p:cNvSpPr txBox="1"/>
            <p:nvPr/>
          </p:nvSpPr>
          <p:spPr>
            <a:xfrm>
              <a:off x="3575485" y="1683828"/>
              <a:ext cx="5898560" cy="237494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+mj-lt"/>
                  <a:hlinkClick r:id="rId3"/>
                </a:rPr>
                <a:t>https://</a:t>
              </a:r>
              <a:r>
                <a:rPr lang="en-US" sz="1600" dirty="0" smtClean="0">
                  <a:latin typeface="+mj-lt"/>
                  <a:hlinkClick r:id="rId3"/>
                </a:rPr>
                <a:t>vk.com/video2921909_456239082</a:t>
              </a:r>
              <a:r>
                <a:rPr lang="ru-RU" sz="1600" dirty="0" smtClean="0">
                  <a:latin typeface="+mj-lt"/>
                </a:rPr>
                <a:t> </a:t>
              </a:r>
              <a:endParaRPr lang="ru-RU" sz="1600" b="1" dirty="0">
                <a:latin typeface="+mj-lt"/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4D6788D8-AE4A-4283-98BA-A729FAC04934}"/>
              </a:ext>
            </a:extLst>
          </p:cNvPr>
          <p:cNvGrpSpPr/>
          <p:nvPr/>
        </p:nvGrpSpPr>
        <p:grpSpPr>
          <a:xfrm>
            <a:off x="188861" y="3685839"/>
            <a:ext cx="6277382" cy="1323439"/>
            <a:chOff x="1398492" y="1683828"/>
            <a:chExt cx="8034594" cy="9283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D1BD984-0B8A-4366-9CD2-81EEA87F3380}"/>
                </a:ext>
              </a:extLst>
            </p:cNvPr>
            <p:cNvSpPr txBox="1"/>
            <p:nvPr/>
          </p:nvSpPr>
          <p:spPr>
            <a:xfrm>
              <a:off x="1398492" y="1683828"/>
              <a:ext cx="2176992" cy="237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600" i="1" dirty="0" smtClean="0">
                  <a:latin typeface="+mj-lt"/>
                </a:rPr>
                <a:t>Цель проекта</a:t>
              </a:r>
              <a:endParaRPr lang="ru-RU" sz="1600" i="1" dirty="0">
                <a:latin typeface="+mj-l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0C0C59F-5F60-4A48-B529-9CDA0270C211}"/>
                </a:ext>
              </a:extLst>
            </p:cNvPr>
            <p:cNvSpPr txBox="1"/>
            <p:nvPr/>
          </p:nvSpPr>
          <p:spPr>
            <a:xfrm>
              <a:off x="3575485" y="1683828"/>
              <a:ext cx="5857601" cy="928386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600" i="1" dirty="0" smtClean="0">
                  <a:latin typeface="+mj-lt"/>
                </a:rPr>
                <a:t>Мы старомодны</a:t>
              </a:r>
              <a:r>
                <a:rPr lang="ru-RU" sz="1600" dirty="0" smtClean="0">
                  <a:latin typeface="+mj-lt"/>
                </a:rPr>
                <a:t>. Наш проект – попытка достучаться до родителей </a:t>
              </a:r>
              <a:r>
                <a:rPr lang="ru-RU" sz="1600" dirty="0">
                  <a:latin typeface="+mj-lt"/>
                </a:rPr>
                <a:t>и общественности. </a:t>
              </a:r>
              <a:r>
                <a:rPr lang="ru-RU" sz="1600" dirty="0" smtClean="0">
                  <a:latin typeface="+mj-lt"/>
                </a:rPr>
                <a:t>Мы хотим</a:t>
              </a:r>
              <a:r>
                <a:rPr lang="ru-RU" sz="1600" dirty="0">
                  <a:latin typeface="+mj-lt"/>
                </a:rPr>
                <a:t>, чтобы </a:t>
              </a:r>
              <a:r>
                <a:rPr lang="ru-RU" sz="1600" b="1" dirty="0">
                  <a:latin typeface="+mj-lt"/>
                </a:rPr>
                <a:t>каждая </a:t>
              </a:r>
              <a:r>
                <a:rPr lang="ru-RU" sz="1600" b="1" dirty="0" smtClean="0">
                  <a:latin typeface="+mj-lt"/>
                </a:rPr>
                <a:t>мама </a:t>
              </a:r>
              <a:r>
                <a:rPr lang="ru-RU" sz="1600" dirty="0" smtClean="0">
                  <a:latin typeface="+mj-lt"/>
                </a:rPr>
                <a:t>(и папа) задумались</a:t>
              </a:r>
              <a:r>
                <a:rPr lang="ru-RU" sz="1600" dirty="0">
                  <a:latin typeface="+mj-lt"/>
                </a:rPr>
                <a:t>! Записались в библиотеку и начали </a:t>
              </a:r>
              <a:r>
                <a:rPr lang="ru-RU" sz="1600" dirty="0" smtClean="0">
                  <a:latin typeface="+mj-lt"/>
                </a:rPr>
                <a:t>читать своим детям вслух!</a:t>
              </a:r>
              <a:endParaRPr lang="ru-RU" sz="1600" b="1" dirty="0">
                <a:latin typeface="+mj-lt"/>
              </a:endParaRP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4D6788D8-AE4A-4283-98BA-A729FAC04934}"/>
              </a:ext>
            </a:extLst>
          </p:cNvPr>
          <p:cNvGrpSpPr/>
          <p:nvPr/>
        </p:nvGrpSpPr>
        <p:grpSpPr>
          <a:xfrm>
            <a:off x="219445" y="5590422"/>
            <a:ext cx="6277382" cy="1077218"/>
            <a:chOff x="1398492" y="1683828"/>
            <a:chExt cx="8034594" cy="7556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CD1BD984-0B8A-4366-9CD2-81EEA87F3380}"/>
                </a:ext>
              </a:extLst>
            </p:cNvPr>
            <p:cNvSpPr txBox="1"/>
            <p:nvPr/>
          </p:nvSpPr>
          <p:spPr>
            <a:xfrm>
              <a:off x="1398492" y="1683828"/>
              <a:ext cx="2176992" cy="237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600" i="1" dirty="0" smtClean="0">
                  <a:latin typeface="+mj-lt"/>
                </a:rPr>
                <a:t>Суть проекта</a:t>
              </a:r>
              <a:endParaRPr lang="ru-RU" sz="1600" i="1" dirty="0">
                <a:latin typeface="+mj-l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0C0C59F-5F60-4A48-B529-9CDA0270C211}"/>
                </a:ext>
              </a:extLst>
            </p:cNvPr>
            <p:cNvSpPr txBox="1"/>
            <p:nvPr/>
          </p:nvSpPr>
          <p:spPr>
            <a:xfrm>
              <a:off x="3575485" y="1683828"/>
              <a:ext cx="5857601" cy="755663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600" dirty="0" smtClean="0">
                  <a:latin typeface="+mj-lt"/>
                </a:rPr>
                <a:t>Экспедиция по всем сельским библиотекам страны – кинопоказы фильма, разговоры о чтении, объединение сельских библиотек и привлечение внимания и общественности к ним!</a:t>
              </a:r>
              <a:endParaRPr lang="ru-RU" sz="1600" b="1" dirty="0">
                <a:latin typeface="+mj-lt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4D6788D8-AE4A-4283-98BA-A729FAC04934}"/>
              </a:ext>
            </a:extLst>
          </p:cNvPr>
          <p:cNvGrpSpPr/>
          <p:nvPr/>
        </p:nvGrpSpPr>
        <p:grpSpPr>
          <a:xfrm>
            <a:off x="208250" y="5124713"/>
            <a:ext cx="6309382" cy="338561"/>
            <a:chOff x="1398493" y="1683828"/>
            <a:chExt cx="8075552" cy="2375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D1BD984-0B8A-4366-9CD2-81EEA87F3380}"/>
                </a:ext>
              </a:extLst>
            </p:cNvPr>
            <p:cNvSpPr txBox="1"/>
            <p:nvPr/>
          </p:nvSpPr>
          <p:spPr>
            <a:xfrm>
              <a:off x="1398493" y="1683834"/>
              <a:ext cx="2142023" cy="237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600" i="1" dirty="0" smtClean="0">
                  <a:latin typeface="+mj-lt"/>
                </a:rPr>
                <a:t>Охват</a:t>
              </a:r>
              <a:endParaRPr lang="ru-RU" sz="1600" i="1" dirty="0">
                <a:latin typeface="+mj-lt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20C0C59F-5F60-4A48-B529-9CDA0270C211}"/>
                </a:ext>
              </a:extLst>
            </p:cNvPr>
            <p:cNvSpPr txBox="1"/>
            <p:nvPr/>
          </p:nvSpPr>
          <p:spPr>
            <a:xfrm>
              <a:off x="3575485" y="1683828"/>
              <a:ext cx="5898560" cy="237494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1600" dirty="0" smtClean="0">
                  <a:latin typeface="+mj-lt"/>
                </a:rPr>
                <a:t>Дети и родители, бабушки и дедушки.</a:t>
              </a:r>
              <a:endParaRPr lang="ru-RU" sz="1600" b="1" i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113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899592" y="407301"/>
            <a:ext cx="7430095" cy="769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2000" b="1" dirty="0" smtClean="0"/>
              <a:t>Кинопоказы в сельских библиотеках уже начались.</a:t>
            </a:r>
          </a:p>
          <a:p>
            <a:pPr algn="l">
              <a:lnSpc>
                <a:spcPct val="150000"/>
              </a:lnSpc>
            </a:pPr>
            <a:r>
              <a:rPr lang="ru-RU" sz="2000" b="1" dirty="0" smtClean="0"/>
              <a:t>Кинопоказ – это приглашение к диалогу!</a:t>
            </a:r>
          </a:p>
        </p:txBody>
      </p:sp>
      <p:pic>
        <p:nvPicPr>
          <p:cNvPr id="2051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" y="188640"/>
            <a:ext cx="602095" cy="9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36411"/>
            <a:ext cx="5248719" cy="27012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233" y="4221088"/>
            <a:ext cx="4193475" cy="2362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84368" y="454476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Самый ценный, пожалуй, комментарий прилетел сегодня: "Фильм обязательный к просмотру на первом уроке " Разговоры о важном" Что может быть важнее вернуть статус самой читающей страны! Опять же традиционные ценности семьи! Создатели молодцы, надо продвигать фильм! Как учебное пособие для учителей и родителей!" (Вероника </a:t>
            </a:r>
            <a:r>
              <a:rPr lang="ru-RU" dirty="0" err="1"/>
              <a:t>Юркус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1520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899592" y="407301"/>
            <a:ext cx="6696743" cy="769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2000" b="1" dirty="0" smtClean="0"/>
              <a:t>Наш проект – это разговор о самом важном. </a:t>
            </a:r>
          </a:p>
        </p:txBody>
      </p:sp>
      <p:pic>
        <p:nvPicPr>
          <p:cNvPr id="2051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" y="188640"/>
            <a:ext cx="602095" cy="9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340768"/>
            <a:ext cx="5616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Один из комментариев участников: </a:t>
            </a:r>
            <a:r>
              <a:rPr lang="ru-RU" i="1" dirty="0"/>
              <a:t>"Фильм обязательный к просмотру на первом уроке " Разговоры о важном" Что может быть важнее вернуть статус самой читающей страны! Опять же традиционные ценности семьи! Создатели молодцы, надо продвигать фильм! Как учебное пособие для учителей и родителей!" </a:t>
            </a:r>
            <a:endParaRPr lang="ru-RU" i="1" dirty="0" smtClean="0"/>
          </a:p>
          <a:p>
            <a:r>
              <a:rPr lang="ru-RU" dirty="0" smtClean="0"/>
              <a:t>(</a:t>
            </a:r>
            <a:r>
              <a:rPr lang="ru-RU" dirty="0"/>
              <a:t>Вероника </a:t>
            </a:r>
            <a:r>
              <a:rPr lang="ru-RU" dirty="0" err="1"/>
              <a:t>Юркус</a:t>
            </a:r>
            <a:r>
              <a:rPr lang="ru-RU" dirty="0"/>
              <a:t>).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80" y="4054299"/>
            <a:ext cx="3669720" cy="27522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20" y="1174996"/>
            <a:ext cx="3059832" cy="56315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06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918769" y="548680"/>
            <a:ext cx="7344816" cy="1826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ru-RU" sz="2000" b="1" dirty="0" smtClean="0"/>
              <a:t>Поедем в экспедицию по стране – по сельским библиотекам? Пойдём в онлайн сообщество – только Вконтакте свыше 10 000 групп сельских библиотек. </a:t>
            </a:r>
            <a:r>
              <a:rPr lang="ru-RU" sz="2000" b="1" dirty="0" smtClean="0">
                <a:solidFill>
                  <a:srgbClr val="C00000"/>
                </a:solidFill>
              </a:rPr>
              <a:t>А наша страна знает,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как выглядят БИБЛИОТЕКИ НА СЕЛЕ И ЧИТАТЕЛИ?!</a:t>
            </a:r>
          </a:p>
        </p:txBody>
      </p:sp>
      <p:pic>
        <p:nvPicPr>
          <p:cNvPr id="2051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" y="188640"/>
            <a:ext cx="602095" cy="9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n1-23.userapi.com/impg/zgRAFk_cy0LM8DBrXeqC9FOVtnVCSIHq-j_k3A/rtifgbrBLJg.jpg?size=1280x960&amp;quality=96&amp;sign=9cfb264da26fc7497a6899db80793aae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65104"/>
            <a:ext cx="278430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61" y="2492896"/>
            <a:ext cx="38100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393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" y="188640"/>
            <a:ext cx="602095" cy="98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" y="4077072"/>
            <a:ext cx="468485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3810000" cy="287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s://sun9-20.userapi.com/impg/-L_8kNzKAj9asJJOgidq841oK-5GS0WII6putQ/FzxSM1Ho1Ts.jpg?size=480x640&amp;quality=96&amp;sign=d08e7c71bb5223e50c47725a4d62866b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901" y="1176616"/>
            <a:ext cx="4230216" cy="564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86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shablon-zayavki-1</Template>
  <TotalTime>208</TotalTime>
  <Words>397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Проект “Почитай мне, мама!”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  сценарных проектов «Умное кино»  Проект «Почитай мне, мама!»</dc:title>
  <dc:creator>Dad</dc:creator>
  <cp:lastModifiedBy>Dad</cp:lastModifiedBy>
  <cp:revision>61</cp:revision>
  <dcterms:created xsi:type="dcterms:W3CDTF">2022-06-26T13:51:49Z</dcterms:created>
  <dcterms:modified xsi:type="dcterms:W3CDTF">2023-01-31T14:38:37Z</dcterms:modified>
</cp:coreProperties>
</file>